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74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0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2710F6F3-8F71-49AB-9D53-ED5EEC262A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5874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5A73B98F-5921-4C44-B001-444876F13B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86284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E1BAF580-42E0-43AE-B8CA-1EB25DF273E7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- Testimony Publication</a:t>
            </a:r>
            <a:endParaRPr lang="zh-CN" altLang="en-US" sz="1200">
              <a:ea typeface="宋体" pitchFamily="-1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0112659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9647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迦福市基督徒聚會</a:t>
            </a:r>
            <a:endParaRPr lang="zh-CN" altLang="en-US" sz="1200" dirty="0">
              <a:ea typeface="宋体" pitchFamily="-104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- Testimony Publication</a:t>
            </a:r>
            <a:endParaRPr lang="zh-CN" altLang="en-US" sz="1200" dirty="0">
              <a:ea typeface="宋体" pitchFamily="-104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0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latin typeface="Arial Narrow" pitchFamily="-104" charset="0"/>
                <a:ea typeface="標楷體" pitchFamily="65" charset="-120"/>
              </a:rPr>
              <a:t>我願揀選神祢美旨，惟祢能使我心安息。</a:t>
            </a:r>
          </a:p>
          <a:p>
            <a:pPr algn="ctr" eaLnBrk="1" hangingPunct="1"/>
            <a:r>
              <a:rPr lang="en-US" altLang="zh-TW" sz="2800" dirty="0">
                <a:ea typeface="新細明體" pitchFamily="-104" charset="-120"/>
                <a:cs typeface="Times New Roman" pitchFamily="-104" charset="0"/>
              </a:rPr>
              <a:t>I choose Thee, blessed will of God! </a:t>
            </a:r>
          </a:p>
          <a:p>
            <a:pPr algn="ctr" eaLnBrk="1" hangingPunct="1"/>
            <a:r>
              <a:rPr lang="en-US" altLang="zh-TW" sz="2800" dirty="0">
                <a:ea typeface="新細明體" pitchFamily="-104" charset="-120"/>
                <a:cs typeface="Times New Roman" pitchFamily="-104" charset="0"/>
              </a:rPr>
              <a:t>In Thee alone my heart can rest.</a:t>
            </a:r>
          </a:p>
          <a:p>
            <a:pPr algn="ctr" eaLnBrk="1" hangingPunct="1"/>
            <a:r>
              <a:rPr lang="zh-TW" altLang="en-US" dirty="0">
                <a:latin typeface="Arial Narrow" pitchFamily="-104" charset="0"/>
                <a:ea typeface="標楷體" pitchFamily="65" charset="-120"/>
              </a:rPr>
              <a:t>祢愛的洪濤，我認識，必領我進入祢胸臆。</a:t>
            </a:r>
          </a:p>
          <a:p>
            <a:pPr algn="ctr" eaLnBrk="1" hangingPunct="1"/>
            <a:r>
              <a:rPr lang="en-US" altLang="zh-TW" sz="2700" dirty="0">
                <a:ea typeface="新細明體" pitchFamily="-104" charset="-120"/>
                <a:cs typeface="Times New Roman" pitchFamily="-104" charset="0"/>
              </a:rPr>
              <a:t>The current of Thy love, I know, Can only bear me to Thy breast.</a:t>
            </a:r>
          </a:p>
          <a:p>
            <a:pPr algn="ctr" eaLnBrk="1" hangingPunct="1"/>
            <a:r>
              <a:rPr lang="zh-TW" altLang="en-US" dirty="0">
                <a:latin typeface="Arial Narrow" pitchFamily="-104" charset="0"/>
                <a:ea typeface="標楷體" pitchFamily="65" charset="-120"/>
              </a:rPr>
              <a:t>我願揀選神祢美旨，惟祢能使我心安息。</a:t>
            </a:r>
          </a:p>
          <a:p>
            <a:pPr algn="ctr" eaLnBrk="1" hangingPunct="1"/>
            <a:r>
              <a:rPr lang="en-US" altLang="zh-TW" sz="2800" dirty="0">
                <a:ea typeface="新細明體" pitchFamily="-104" charset="-120"/>
                <a:cs typeface="Times New Roman" pitchFamily="-104" charset="0"/>
              </a:rPr>
              <a:t>I choose Thee, blessed will of God! </a:t>
            </a:r>
          </a:p>
          <a:p>
            <a:pPr algn="ctr" eaLnBrk="1" hangingPunct="1"/>
            <a:r>
              <a:rPr lang="en-US" altLang="zh-TW" sz="2800" dirty="0">
                <a:ea typeface="新細明體" pitchFamily="-104" charset="-120"/>
                <a:cs typeface="Times New Roman" pitchFamily="-104" charset="0"/>
              </a:rPr>
              <a:t>In Thee alone my heart can rest.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-104" charset="0"/>
                <a:ea typeface="新細明體" pitchFamily="-104" charset="-120"/>
              </a:rPr>
              <a:t>H388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我願揀選神祢美旨</a:t>
            </a:r>
            <a:r>
              <a:rPr lang="zh-TW" altLang="en-US" sz="2800" b="1" i="1" dirty="0">
                <a:solidFill>
                  <a:schemeClr val="tx1"/>
                </a:solidFill>
                <a:latin typeface="Times New Roman" pitchFamily="-104" charset="0"/>
                <a:ea typeface="新細明體" pitchFamily="-104" charset="-120"/>
              </a:rPr>
              <a:t> </a:t>
            </a:r>
            <a:br>
              <a:rPr lang="zh-TW" altLang="en-US" b="1" dirty="0">
                <a:latin typeface="Arial Narrow" pitchFamily="-104" charset="0"/>
                <a:ea typeface="新細明體" pitchFamily="-104" charset="-120"/>
              </a:rPr>
            </a:br>
            <a:r>
              <a:rPr lang="zh-TW" altLang="en-US" sz="2400" dirty="0">
                <a:latin typeface="Arial Narrow" pitchFamily="-10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-104" charset="0"/>
                <a:ea typeface="標楷體" pitchFamily="65" charset="-120"/>
              </a:rPr>
              <a:t>I CHOOSE THEE, BLESSED WILL OF GOD (1/1)</a:t>
            </a:r>
            <a:endParaRPr lang="en-US" altLang="zh-TW" sz="2400" dirty="0">
              <a:solidFill>
                <a:schemeClr val="tx1"/>
              </a:solidFill>
              <a:latin typeface="Arial Narrow" pitchFamily="-10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5791</TotalTime>
  <Words>110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H388  我願揀選神祢美旨   I CHOOSE THEE, BLESSED WILL OF GOD (1/1)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145</cp:revision>
  <dcterms:created xsi:type="dcterms:W3CDTF">2001-04-19T19:07:54Z</dcterms:created>
  <dcterms:modified xsi:type="dcterms:W3CDTF">2017-08-05T21:03:40Z</dcterms:modified>
</cp:coreProperties>
</file>